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 Light" panose="020B0604020202020204" charset="0"/>
      <p:regular r:id="rId18"/>
    </p:embeddedFont>
    <p:embeddedFont>
      <p:font typeface="Poppins Light" panose="020B0604020202020204" charset="0"/>
      <p:regular r:id="rId1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05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28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06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Pet Manager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05507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Application Web de Gestion d’Animaux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5796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Réalisé par : Amine Rachid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9767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Matière : Programmation Web – JavaScript Encadrante : Pr. Nouhaila Moussammi Année universitaire : 2025–2026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675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Solutions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4344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Utilisation du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localStorage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766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Organisation du code par entité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188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Utilisation de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Chart.js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pour les graphiques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610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Utilisation de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SweetAlert2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pour les confirmations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032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Calcul automatique des statistiques</a:t>
            </a: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1898630" y="7212330"/>
            <a:ext cx="2731770" cy="937260"/>
          </a:xfrm>
          <a:prstGeom prst="rect">
            <a:avLst/>
          </a:prstGeom>
          <a:solidFill>
            <a:srgbClr val="05050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15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939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120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 projet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Pet Manager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permet de gérer efficacement les animaux, leur santé et leur alimentation.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Il a permis de renforcer les compétences en 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481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JavaScript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6903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DOM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1325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localStorage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5747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CRUD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0169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Tableaux de bord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6349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Ce projet constitue une base solide pour une future application vétérinaire professionnelle.</a:t>
            </a:r>
            <a:endParaRPr lang="en-US" sz="1750" dirty="0"/>
          </a:p>
        </p:txBody>
      </p:sp>
      <p:sp>
        <p:nvSpPr>
          <p:cNvPr id="12" name="Rectangle 11"/>
          <p:cNvSpPr/>
          <p:nvPr/>
        </p:nvSpPr>
        <p:spPr>
          <a:xfrm>
            <a:off x="12207240" y="7452360"/>
            <a:ext cx="2423160" cy="6972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32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 Sommaire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457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Introduction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878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Problématique et objectifs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Technologies utilisées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Architecture de l’application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Fonctionnalités principales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Fonctionnalités CRUD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Difficultés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8410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Solutions 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2832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Conclusion</a:t>
            </a:r>
            <a:endParaRPr lang="en-US" sz="1750" dirty="0"/>
          </a:p>
        </p:txBody>
      </p:sp>
      <p:sp>
        <p:nvSpPr>
          <p:cNvPr id="12" name="Rectangle 11"/>
          <p:cNvSpPr/>
          <p:nvPr/>
        </p:nvSpPr>
        <p:spPr>
          <a:xfrm>
            <a:off x="11898630" y="7212330"/>
            <a:ext cx="2731770" cy="937260"/>
          </a:xfrm>
          <a:prstGeom prst="rect">
            <a:avLst/>
          </a:prstGeom>
          <a:solidFill>
            <a:srgbClr val="05050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529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🐾</a:t>
            </a: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 Introduction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10192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 gestion des animaux domestiques est essentielle pour assurer leur santé et leur bien-être.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08288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Ce projet consiste à concevoir et développer une application web appelée </a:t>
            </a: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Pet Manager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permettant de gérer 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06384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Les animaux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50603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Les espèces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9482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Les vaccinations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39043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Les rendez-vous vétérinaires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83263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 nourriture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645068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L’objectif est d’offrir un suivi complet à travers une interface moderne et interactive.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6948"/>
            <a:ext cx="73922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Problématique et objectifs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7270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Problématique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22480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 suivi des animaux est souvent fait de manière désorganisée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2990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Les informations médicales et alimentaires peuvent être perdues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3500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Sans base de données, la gestion doit être faite côté navigateur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57270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Objectifs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599521" y="322480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Objectif général :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Développer une application web de gestion des animaux en JavaScript.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1546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Objectifs spécifiques :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7216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Gérer les animaux et leurs informations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1638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Suivre les vaccinations et rendez-vous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6060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Organiser la nourriture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604825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Afficher des statistiques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64904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Stocker les données localement</a:t>
            </a:r>
            <a:endParaRPr lang="en-US" sz="1750" dirty="0"/>
          </a:p>
        </p:txBody>
      </p:sp>
      <p:sp>
        <p:nvSpPr>
          <p:cNvPr id="15" name="Rectangle 14"/>
          <p:cNvSpPr/>
          <p:nvPr/>
        </p:nvSpPr>
        <p:spPr>
          <a:xfrm>
            <a:off x="11898630" y="7212330"/>
            <a:ext cx="2731770" cy="937260"/>
          </a:xfrm>
          <a:prstGeom prst="rect">
            <a:avLst/>
          </a:prstGeom>
          <a:solidFill>
            <a:srgbClr val="05050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4919"/>
            <a:ext cx="61143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Technologies utilisées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17326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41732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6746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HTML5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165038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→ Structure des pages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417326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41732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26746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CSS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165038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→ Design et responsive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417326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241732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26746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JavaScript 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165038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→ Logique et interactions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012049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63310" y="4012049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17" name="Text 15"/>
          <p:cNvSpPr/>
          <p:nvPr/>
        </p:nvSpPr>
        <p:spPr>
          <a:xfrm>
            <a:off x="114252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Chart.js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2524" y="4759762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→ Graphiques du dashboard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4012049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186482" y="4012049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21" name="Text 19"/>
          <p:cNvSpPr/>
          <p:nvPr/>
        </p:nvSpPr>
        <p:spPr>
          <a:xfrm>
            <a:off x="5565696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SweetAlert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565696" y="4759762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→ Alertes et confirmations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9640133" y="4012049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9609653" y="4012049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25" name="Text 23"/>
          <p:cNvSpPr/>
          <p:nvPr/>
        </p:nvSpPr>
        <p:spPr>
          <a:xfrm>
            <a:off x="9988868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LocalStorage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9988868" y="4759762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→ Stockage des données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93790" y="5606772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763310" y="5606772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29" name="Text 27"/>
          <p:cNvSpPr/>
          <p:nvPr/>
        </p:nvSpPr>
        <p:spPr>
          <a:xfrm>
            <a:off x="1142524" y="5864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Visual Studio Code</a:t>
            </a:r>
            <a:endParaRPr lang="en-US" sz="2200" dirty="0"/>
          </a:p>
        </p:txBody>
      </p:sp>
      <p:sp>
        <p:nvSpPr>
          <p:cNvPr id="30" name="Text 28"/>
          <p:cNvSpPr/>
          <p:nvPr/>
        </p:nvSpPr>
        <p:spPr>
          <a:xfrm>
            <a:off x="1142524" y="6354485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→ Développement</a:t>
            </a:r>
            <a:endParaRPr lang="en-US" sz="1750" dirty="0"/>
          </a:p>
        </p:txBody>
      </p:sp>
      <p:sp>
        <p:nvSpPr>
          <p:cNvPr id="31" name="Rectangle 30"/>
          <p:cNvSpPr/>
          <p:nvPr/>
        </p:nvSpPr>
        <p:spPr>
          <a:xfrm>
            <a:off x="11898630" y="7212330"/>
            <a:ext cx="2731770" cy="937260"/>
          </a:xfrm>
          <a:prstGeom prst="rect">
            <a:avLst/>
          </a:prstGeom>
          <a:solidFill>
            <a:srgbClr val="05050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3088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Architecture de l’application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886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L’application est organisée de façon modulaire 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70665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index.html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page principale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1488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pages/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animaux, vaccins, rendez-vous, nourriture, types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59105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assets/css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styles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03324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assets/js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scripts pour chaque entité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47544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languages/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français, anglais, arabe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9176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data/</a:t>
            </a: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données locales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65356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Chaque entité a ses propres pages et fichiers JavaScript.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9143"/>
            <a:ext cx="74960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Fonctionnalités principales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644253" y="3016210"/>
            <a:ext cx="43313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Authentification (Admin / User)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07348" y="3016210"/>
            <a:ext cx="29629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Gestion des animaux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1644253" y="4036814"/>
            <a:ext cx="29196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Gestion des espèces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8307348" y="40368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Vaccinations</a:t>
            </a:r>
            <a:endParaRPr lang="en-US" sz="2200" dirty="0"/>
          </a:p>
        </p:txBody>
      </p:sp>
      <p:sp>
        <p:nvSpPr>
          <p:cNvPr id="12" name="Text 5"/>
          <p:cNvSpPr/>
          <p:nvPr/>
        </p:nvSpPr>
        <p:spPr>
          <a:xfrm>
            <a:off x="1644253" y="5057418"/>
            <a:ext cx="3534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Rendez-vous vétérinaires</a:t>
            </a:r>
            <a:endParaRPr lang="en-US" sz="2200" dirty="0"/>
          </a:p>
        </p:txBody>
      </p:sp>
      <p:sp>
        <p:nvSpPr>
          <p:cNvPr id="14" name="Text 6"/>
          <p:cNvSpPr/>
          <p:nvPr/>
        </p:nvSpPr>
        <p:spPr>
          <a:xfrm>
            <a:off x="8307348" y="50574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Nourriture</a:t>
            </a:r>
            <a:endParaRPr lang="en-US" sz="2200" dirty="0"/>
          </a:p>
        </p:txBody>
      </p:sp>
      <p:sp>
        <p:nvSpPr>
          <p:cNvPr id="16" name="Text 7"/>
          <p:cNvSpPr/>
          <p:nvPr/>
        </p:nvSpPr>
        <p:spPr>
          <a:xfrm>
            <a:off x="1644253" y="6078022"/>
            <a:ext cx="47952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Tableau de bord avec graphiques</a:t>
            </a:r>
            <a:endParaRPr lang="en-US" sz="2200" dirty="0"/>
          </a:p>
        </p:txBody>
      </p:sp>
      <p:sp>
        <p:nvSpPr>
          <p:cNvPr id="18" name="Text 8"/>
          <p:cNvSpPr/>
          <p:nvPr/>
        </p:nvSpPr>
        <p:spPr>
          <a:xfrm>
            <a:off x="8307348" y="6078022"/>
            <a:ext cx="30677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Multilingue (FR, EN, AR)</a:t>
            </a:r>
            <a:endParaRPr lang="en-US" sz="2200" dirty="0"/>
          </a:p>
        </p:txBody>
      </p:sp>
      <p:sp>
        <p:nvSpPr>
          <p:cNvPr id="20" name="Rectangle 19"/>
          <p:cNvSpPr/>
          <p:nvPr/>
        </p:nvSpPr>
        <p:spPr>
          <a:xfrm>
            <a:off x="11898630" y="7212330"/>
            <a:ext cx="2731770" cy="937260"/>
          </a:xfrm>
          <a:prstGeom prst="rect">
            <a:avLst/>
          </a:prstGeom>
          <a:solidFill>
            <a:srgbClr val="05050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8686"/>
            <a:ext cx="59499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Fonctionnalités CRUD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810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Chaque entité (Animaux, Espèces, Vaccinations, Rendez-vous, Nourriture) permet 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699147"/>
            <a:ext cx="6407944" cy="823198"/>
          </a:xfrm>
          <a:prstGeom prst="roundRect">
            <a:avLst>
              <a:gd name="adj" fmla="val 1157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29335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Créer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7428548" y="2699147"/>
            <a:ext cx="6408063" cy="823198"/>
          </a:xfrm>
          <a:prstGeom prst="roundRect">
            <a:avLst>
              <a:gd name="adj" fmla="val 1157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2982" y="29335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Lire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793790" y="3749159"/>
            <a:ext cx="6407944" cy="823198"/>
          </a:xfrm>
          <a:prstGeom prst="roundRect">
            <a:avLst>
              <a:gd name="adj" fmla="val 1157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39835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Modifier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7428548" y="3749159"/>
            <a:ext cx="6408063" cy="823198"/>
          </a:xfrm>
          <a:prstGeom prst="roundRect">
            <a:avLst>
              <a:gd name="adj" fmla="val 1157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662982" y="39835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Supprimer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93790" y="48275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Les données sont stockées avec :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54455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localStorage.setItem()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58877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JSON.stringify()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3299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JSON.parse()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94801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Les listes sont dynamiques avec recherche et filtres.</a:t>
            </a:r>
            <a:endParaRPr lang="en-US" sz="1750" dirty="0"/>
          </a:p>
        </p:txBody>
      </p:sp>
      <p:sp>
        <p:nvSpPr>
          <p:cNvPr id="17" name="Rectangle 16"/>
          <p:cNvSpPr/>
          <p:nvPr/>
        </p:nvSpPr>
        <p:spPr>
          <a:xfrm>
            <a:off x="11898630" y="7212330"/>
            <a:ext cx="2731770" cy="937260"/>
          </a:xfrm>
          <a:prstGeom prst="rect">
            <a:avLst/>
          </a:prstGeom>
          <a:solidFill>
            <a:srgbClr val="05050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052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Difficultés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129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2590800"/>
            <a:ext cx="62358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Gestion des données sans base de données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793790" y="34768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530906" y="3554730"/>
            <a:ext cx="68133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Synchronisation des animaux avec leurs vaccins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793790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530906" y="4518660"/>
            <a:ext cx="55164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Mise à jour automatique du dashboard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54047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530906" y="5482590"/>
            <a:ext cx="46167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Organisation du code JavaScript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93790" y="63686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530906" y="6446520"/>
            <a:ext cx="41683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Gestion des erreurs utilisateur</a:t>
            </a:r>
            <a:endParaRPr lang="en-US" sz="2200" dirty="0"/>
          </a:p>
        </p:txBody>
      </p:sp>
      <p:sp>
        <p:nvSpPr>
          <p:cNvPr id="13" name="Rectangle 12"/>
          <p:cNvSpPr/>
          <p:nvPr/>
        </p:nvSpPr>
        <p:spPr>
          <a:xfrm>
            <a:off x="11898630" y="7212330"/>
            <a:ext cx="2731770" cy="937260"/>
          </a:xfrm>
          <a:prstGeom prst="rect">
            <a:avLst/>
          </a:prstGeom>
          <a:solidFill>
            <a:srgbClr val="05050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458</Words>
  <Application>Microsoft Office PowerPoint</Application>
  <PresentationFormat>Personnalisé</PresentationFormat>
  <Paragraphs>112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Calibri</vt:lpstr>
      <vt:lpstr>Roboto Light</vt:lpstr>
      <vt:lpstr>Poppins Light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cp:lastModifiedBy>DELL</cp:lastModifiedBy>
  <cp:revision>2</cp:revision>
  <dcterms:created xsi:type="dcterms:W3CDTF">2026-01-04T14:35:13Z</dcterms:created>
  <dcterms:modified xsi:type="dcterms:W3CDTF">2026-01-04T14:43:09Z</dcterms:modified>
</cp:coreProperties>
</file>